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8545286" y="5873326"/>
            <a:ext cx="598714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7805057" y="2677886"/>
            <a:ext cx="1342507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 bwMode="gray">
          <a:xfrm>
            <a:off x="-10886" y="2917371"/>
            <a:ext cx="8632372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649224" y="6419088"/>
            <a:ext cx="7845552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8668512" y="6419088"/>
            <a:ext cx="475488" cy="365760"/>
          </a:xfrm>
        </p:spPr>
        <p:txBody>
          <a:bodyPr/>
          <a:lstStyle/>
          <a:p>
            <a:fld id="{4E6ABC29-056F-4FD0-A3B5-212756B1E3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1772575" y="0"/>
            <a:ext cx="1310936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gray">
          <a:xfrm>
            <a:off x="-5918" y="0"/>
            <a:ext cx="2019775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 bwMode="gray">
          <a:xfrm>
            <a:off x="-3132" y="895611"/>
            <a:ext cx="2156565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36576" y="36576"/>
            <a:ext cx="1856232" cy="365760"/>
          </a:xfrm>
        </p:spPr>
        <p:txBody>
          <a:bodyPr/>
          <a:lstStyle/>
          <a:p>
            <a:fld id="{F39B322C-41B2-45E0-98BE-54515E15903B}" type="datetimeFigureOut">
              <a:rPr lang="ko-KR" altLang="en-US" smtClean="0"/>
              <a:pPr/>
              <a:t>2013-10-10</a:t>
            </a:fld>
            <a:endParaRPr lang="ko-KR" altLang="en-US"/>
          </a:p>
        </p:txBody>
      </p:sp>
      <p:sp>
        <p:nvSpPr>
          <p:cNvPr id="18" name="Oval 17"/>
          <p:cNvSpPr/>
          <p:nvPr/>
        </p:nvSpPr>
        <p:spPr bwMode="gray">
          <a:xfrm>
            <a:off x="7589520" y="283464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 bwMode="gray">
          <a:xfrm>
            <a:off x="8046720" y="283464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 bwMode="gray">
          <a:xfrm>
            <a:off x="8503920" y="283464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76656" y="1755648"/>
            <a:ext cx="77724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676656" y="2834640"/>
            <a:ext cx="6437376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128016"/>
            <a:ext cx="6144768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7048"/>
            <a:ext cx="8229600" cy="459943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322C-41B2-45E0-98BE-54515E15903B}" type="datetimeFigureOut">
              <a:rPr lang="ko-KR" altLang="en-US" smtClean="0"/>
              <a:pPr/>
              <a:t>2013-10-10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ABC29-056F-4FD0-A3B5-212756B1E3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6769373" y="6204296"/>
            <a:ext cx="852820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7411881" y="5623560"/>
            <a:ext cx="173736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5918" y="0"/>
            <a:ext cx="2404872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7004304" y="274638"/>
            <a:ext cx="1682496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457200" y="274638"/>
            <a:ext cx="6400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457200" y="6583680"/>
            <a:ext cx="2133600" cy="228600"/>
          </a:xfrm>
        </p:spPr>
        <p:txBody>
          <a:bodyPr/>
          <a:lstStyle/>
          <a:p>
            <a:fld id="{F39B322C-41B2-45E0-98BE-54515E15903B}" type="datetimeFigureOut">
              <a:rPr lang="ko-KR" altLang="en-US" smtClean="0"/>
              <a:pPr/>
              <a:t>2013-10-10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2670048" y="6583680"/>
            <a:ext cx="41148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7013448" y="6583680"/>
            <a:ext cx="457200" cy="228600"/>
          </a:xfrm>
        </p:spPr>
        <p:txBody>
          <a:bodyPr/>
          <a:lstStyle/>
          <a:p>
            <a:fld id="{4E6ABC29-056F-4FD0-A3B5-212756B1E3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09728"/>
            <a:ext cx="5943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7048"/>
            <a:ext cx="8229600" cy="459943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322C-41B2-45E0-98BE-54515E15903B}" type="datetimeFigureOut">
              <a:rPr lang="ko-KR" altLang="en-US" smtClean="0"/>
              <a:pPr/>
              <a:t>2013-10-10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ABC29-056F-4FD0-A3B5-212756B1E3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3438144"/>
            <a:ext cx="7735824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029968" y="1929384"/>
            <a:ext cx="6419088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322C-41B2-45E0-98BE-54515E15903B}" type="datetimeFigureOut">
              <a:rPr lang="ko-KR" altLang="en-US" smtClean="0"/>
              <a:pPr/>
              <a:t>2013-10-10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ABC29-056F-4FD0-A3B5-212756B1E3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7589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12161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16733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73152"/>
            <a:ext cx="6144768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322C-41B2-45E0-98BE-54515E15903B}" type="datetimeFigureOut">
              <a:rPr lang="ko-KR" altLang="en-US" smtClean="0"/>
              <a:pPr/>
              <a:t>2013-10-10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ABC29-056F-4FD0-A3B5-212756B1E3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48056" y="1426464"/>
            <a:ext cx="4041648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056" y="2240280"/>
            <a:ext cx="4050792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599432" y="1426464"/>
            <a:ext cx="4041648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9432" y="2240280"/>
            <a:ext cx="4050792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322C-41B2-45E0-98BE-54515E15903B}" type="datetimeFigureOut">
              <a:rPr lang="ko-KR" altLang="en-US" smtClean="0"/>
              <a:pPr/>
              <a:t>2013-10-10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ABC29-056F-4FD0-A3B5-212756B1E3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73152"/>
            <a:ext cx="700430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09728"/>
            <a:ext cx="7004304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322C-41B2-45E0-98BE-54515E15903B}" type="datetimeFigureOut">
              <a:rPr lang="ko-KR" altLang="en-US" smtClean="0"/>
              <a:pPr/>
              <a:t>2013-10-10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ABC29-056F-4FD0-A3B5-212756B1E3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322C-41B2-45E0-98BE-54515E15903B}" type="datetimeFigureOut">
              <a:rPr lang="ko-KR" altLang="en-US" smtClean="0"/>
              <a:pPr/>
              <a:t>2013-10-10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ABC29-056F-4FD0-A3B5-212756B1E3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5918" y="0"/>
            <a:ext cx="2404872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575303" y="411480"/>
            <a:ext cx="5148072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64208"/>
            <a:ext cx="5111750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640080" y="1664208"/>
            <a:ext cx="2825496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2257" y="6583680"/>
            <a:ext cx="2133600" cy="228600"/>
          </a:xfrm>
        </p:spPr>
        <p:txBody>
          <a:bodyPr/>
          <a:lstStyle/>
          <a:p>
            <a:fld id="{F39B322C-41B2-45E0-98BE-54515E15903B}" type="datetimeFigureOut">
              <a:rPr lang="ko-KR" altLang="en-US" smtClean="0"/>
              <a:pPr/>
              <a:t>2013-10-10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19400" y="6583680"/>
            <a:ext cx="50292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ABC29-056F-4FD0-A3B5-212756B1E3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22585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7157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31729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859536" y="502920"/>
            <a:ext cx="7653528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59536" y="1170432"/>
            <a:ext cx="7644384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859536" y="5385816"/>
            <a:ext cx="7653528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322C-41B2-45E0-98BE-54515E15903B}" type="datetimeFigureOut">
              <a:rPr lang="ko-KR" altLang="en-US" smtClean="0"/>
              <a:pPr/>
              <a:t>2013-10-10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ABC29-056F-4FD0-A3B5-212756B1E3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66344" y="658368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466344" y="5440680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367073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 bwMode="gray">
          <a:xfrm>
            <a:off x="561" y="6469523"/>
            <a:ext cx="1088979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 bwMode="gray">
          <a:xfrm>
            <a:off x="501660" y="6389202"/>
            <a:ext cx="4536352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 bwMode="gray">
          <a:xfrm>
            <a:off x="1058521" y="6550388"/>
            <a:ext cx="7139514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 bwMode="gray">
          <a:xfrm>
            <a:off x="5005388" y="6324681"/>
            <a:ext cx="1176821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 bwMode="gray">
          <a:xfrm>
            <a:off x="6168128" y="6353255"/>
            <a:ext cx="2467606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 bwMode="gray">
          <a:xfrm>
            <a:off x="8417311" y="6360399"/>
            <a:ext cx="59334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 bwMode="gray">
          <a:xfrm>
            <a:off x="8162518" y="6362780"/>
            <a:ext cx="980697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73152" y="6583680"/>
            <a:ext cx="213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39B322C-41B2-45E0-98BE-54515E15903B}" type="datetimeFigureOut">
              <a:rPr lang="ko-KR" altLang="en-US" smtClean="0"/>
              <a:pPr/>
              <a:t>2013-10-10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670048" y="6583680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8302752" y="6583680"/>
            <a:ext cx="457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E6ABC29-056F-4FD0-A3B5-212756B1E3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버전 코드 발표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400" b="1" dirty="0" smtClean="0">
                <a:latin typeface="+mj-ea"/>
                <a:ea typeface="+mj-ea"/>
              </a:rPr>
              <a:t>예배</a:t>
            </a:r>
            <a:r>
              <a:rPr lang="en-US" altLang="ko-KR" sz="2400" b="1" dirty="0" smtClean="0">
                <a:latin typeface="+mj-ea"/>
                <a:ea typeface="+mj-ea"/>
              </a:rPr>
              <a:t>(</a:t>
            </a:r>
            <a:r>
              <a:rPr lang="ko-KR" altLang="en-US" sz="2400" b="1" dirty="0" smtClean="0">
                <a:latin typeface="+mj-ea"/>
                <a:ea typeface="+mj-ea"/>
              </a:rPr>
              <a:t>윤정민</a:t>
            </a:r>
            <a:r>
              <a:rPr lang="en-US" altLang="ko-KR" sz="2400" b="1" dirty="0" smtClean="0">
                <a:latin typeface="+mj-ea"/>
                <a:ea typeface="+mj-ea"/>
              </a:rPr>
              <a:t>,</a:t>
            </a:r>
            <a:r>
              <a:rPr lang="ko-KR" altLang="en-US" sz="2400" b="1" dirty="0" smtClean="0">
                <a:latin typeface="+mj-ea"/>
                <a:ea typeface="+mj-ea"/>
              </a:rPr>
              <a:t>이준서</a:t>
            </a:r>
            <a:r>
              <a:rPr lang="en-US" altLang="ko-KR" sz="2400" b="1" dirty="0" smtClean="0">
                <a:latin typeface="+mj-ea"/>
                <a:ea typeface="+mj-ea"/>
              </a:rPr>
              <a:t>)</a:t>
            </a:r>
            <a:endParaRPr lang="ko-KR" altLang="en-US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dirty="0" smtClean="0"/>
              <a:t> </a:t>
            </a:r>
            <a:r>
              <a:rPr lang="en-US" altLang="ko-KR" sz="4000" b="1" dirty="0" smtClean="0"/>
              <a:t>Client - </a:t>
            </a:r>
            <a:r>
              <a:rPr lang="ko-KR" altLang="en-US" sz="3600" b="1" dirty="0" smtClean="0"/>
              <a:t>헌금하기</a:t>
            </a:r>
            <a:endParaRPr lang="ko-KR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 l="20196" t="13407" r="21140" b="20641"/>
          <a:stretch>
            <a:fillRect/>
          </a:stretch>
        </p:blipFill>
        <p:spPr bwMode="auto">
          <a:xfrm>
            <a:off x="467544" y="1052735"/>
            <a:ext cx="8544234" cy="5400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dirty="0" smtClean="0"/>
              <a:t> </a:t>
            </a:r>
            <a:r>
              <a:rPr lang="en-US" altLang="ko-KR" sz="4000" b="1" dirty="0" smtClean="0"/>
              <a:t>Client -</a:t>
            </a:r>
            <a:r>
              <a:rPr lang="ko-KR" altLang="en-US" sz="3600" b="1" dirty="0" smtClean="0"/>
              <a:t>출력 부</a:t>
            </a:r>
            <a:endParaRPr lang="ko-KR" altLang="en-US" b="1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 l="19008" t="14563" r="33397" b="19485"/>
          <a:stretch>
            <a:fillRect/>
          </a:stretch>
        </p:blipFill>
        <p:spPr bwMode="auto">
          <a:xfrm>
            <a:off x="467544" y="1052736"/>
            <a:ext cx="6840760" cy="532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Server</a:t>
            </a:r>
            <a:endParaRPr lang="ko-KR" altLang="en-US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 l="18536" t="14391" r="26966" b="25563"/>
          <a:stretch>
            <a:fillRect/>
          </a:stretch>
        </p:blipFill>
        <p:spPr bwMode="auto">
          <a:xfrm>
            <a:off x="467544" y="1052736"/>
            <a:ext cx="8601870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Server</a:t>
            </a:r>
            <a:endParaRPr lang="ko-KR" altLang="en-US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 l="18536" t="39000" r="21140" b="28516"/>
          <a:stretch>
            <a:fillRect/>
          </a:stretch>
        </p:blipFill>
        <p:spPr bwMode="auto">
          <a:xfrm>
            <a:off x="343750" y="1268760"/>
            <a:ext cx="880025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JDBC - </a:t>
            </a:r>
            <a:r>
              <a:rPr lang="ko-KR" altLang="en-US" sz="3600" b="1" dirty="0" smtClean="0"/>
              <a:t>패키지와 멤버</a:t>
            </a:r>
            <a:endParaRPr lang="ko-KR" altLang="en-US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 l="17983" t="13407" r="25567" b="19657"/>
          <a:stretch>
            <a:fillRect/>
          </a:stretch>
        </p:blipFill>
        <p:spPr bwMode="auto">
          <a:xfrm>
            <a:off x="467544" y="908719"/>
            <a:ext cx="8352928" cy="556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JDBC – </a:t>
            </a:r>
            <a:r>
              <a:rPr lang="en-US" altLang="ko-KR" b="1" dirty="0" err="1" smtClean="0"/>
              <a:t>mysql</a:t>
            </a:r>
            <a:r>
              <a:rPr lang="ko-KR" altLang="en-US" b="1" dirty="0" smtClean="0"/>
              <a:t>접속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 l="19643" t="13407" r="15605" b="20641"/>
          <a:stretch>
            <a:fillRect/>
          </a:stretch>
        </p:blipFill>
        <p:spPr bwMode="auto">
          <a:xfrm>
            <a:off x="216080" y="908720"/>
            <a:ext cx="8927920" cy="5112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JDBC - </a:t>
            </a:r>
            <a:r>
              <a:rPr lang="ko-KR" altLang="en-US" sz="3600" b="1" dirty="0" smtClean="0"/>
              <a:t>로그인 헌금</a:t>
            </a:r>
            <a:endParaRPr lang="ko-KR" altLang="en-US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 l="20196" t="14391" r="20033" b="38360"/>
          <a:stretch>
            <a:fillRect/>
          </a:stretch>
        </p:blipFill>
        <p:spPr bwMode="auto">
          <a:xfrm>
            <a:off x="395028" y="1196752"/>
            <a:ext cx="8748972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JDBC -</a:t>
            </a:r>
            <a:r>
              <a:rPr lang="en-US" altLang="ko-KR" sz="3600" b="1" dirty="0" smtClean="0"/>
              <a:t> </a:t>
            </a:r>
            <a:r>
              <a:rPr lang="ko-KR" altLang="en-US" sz="3600" b="1" dirty="0" smtClean="0"/>
              <a:t>무기명 헌금</a:t>
            </a:r>
            <a:endParaRPr lang="ko-KR" altLang="en-US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 l="19643" t="13407" r="20033" b="20641"/>
          <a:stretch>
            <a:fillRect/>
          </a:stretch>
        </p:blipFill>
        <p:spPr bwMode="auto">
          <a:xfrm>
            <a:off x="467544" y="1052736"/>
            <a:ext cx="8551756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JDBC - </a:t>
            </a:r>
            <a:r>
              <a:rPr lang="ko-KR" altLang="en-US" sz="3200" b="1" dirty="0" smtClean="0"/>
              <a:t>개인헌금내역조회</a:t>
            </a:r>
            <a:endParaRPr lang="ko-KR" altLang="en-US" b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 l="19090" t="14391" r="27781" b="27532"/>
          <a:stretch>
            <a:fillRect/>
          </a:stretch>
        </p:blipFill>
        <p:spPr bwMode="auto">
          <a:xfrm>
            <a:off x="467544" y="1052736"/>
            <a:ext cx="8435920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JDBC - </a:t>
            </a:r>
            <a:r>
              <a:rPr lang="ko-KR" altLang="en-US" sz="3200" b="1" dirty="0" smtClean="0"/>
              <a:t>전체헌금내역조회</a:t>
            </a:r>
            <a:endParaRPr lang="ko-KR" altLang="en-US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 l="19643" t="13407" r="33315" b="28516"/>
          <a:stretch>
            <a:fillRect/>
          </a:stretch>
        </p:blipFill>
        <p:spPr bwMode="auto">
          <a:xfrm>
            <a:off x="539552" y="1052736"/>
            <a:ext cx="7704856" cy="5348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+mj-ea"/>
                <a:ea typeface="+mj-ea"/>
              </a:rPr>
              <a:t> Client</a:t>
            </a:r>
          </a:p>
          <a:p>
            <a:r>
              <a:rPr lang="en-US" altLang="ko-KR" dirty="0" smtClean="0">
                <a:latin typeface="+mj-ea"/>
                <a:ea typeface="+mj-ea"/>
              </a:rPr>
              <a:t> Server </a:t>
            </a:r>
          </a:p>
          <a:p>
            <a:r>
              <a:rPr lang="en-US" altLang="ko-KR" dirty="0" smtClean="0">
                <a:latin typeface="+mj-ea"/>
                <a:ea typeface="+mj-ea"/>
              </a:rPr>
              <a:t> JDBC</a:t>
            </a:r>
          </a:p>
          <a:p>
            <a:r>
              <a:rPr lang="en-US" altLang="ko-KR" dirty="0" smtClean="0">
                <a:latin typeface="+mj-ea"/>
                <a:ea typeface="+mj-ea"/>
              </a:rPr>
              <a:t> Server </a:t>
            </a:r>
            <a:r>
              <a:rPr lang="en-US" altLang="ko-KR" dirty="0" smtClean="0">
                <a:latin typeface="+mj-ea"/>
                <a:ea typeface="+mj-ea"/>
              </a:rPr>
              <a:t>Thread</a:t>
            </a:r>
          </a:p>
          <a:p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실행결과 및 </a:t>
            </a:r>
            <a:r>
              <a:rPr lang="en-US" altLang="ko-KR" dirty="0" smtClean="0">
                <a:latin typeface="+mj-ea"/>
                <a:ea typeface="+mj-ea"/>
              </a:rPr>
              <a:t>DB</a:t>
            </a:r>
            <a:endParaRPr lang="en-US" altLang="ko-KR" dirty="0" smtClean="0">
              <a:latin typeface="+mj-ea"/>
              <a:ea typeface="+mj-ea"/>
            </a:endParaRPr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148264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dirty="0" smtClean="0"/>
              <a:t> </a:t>
            </a:r>
            <a:r>
              <a:rPr lang="ko-KR" altLang="en-US" sz="4000" b="1" dirty="0" smtClean="0"/>
              <a:t>개요</a:t>
            </a:r>
            <a:endParaRPr lang="ko-KR" alt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JDBC - </a:t>
            </a:r>
            <a:r>
              <a:rPr lang="ko-KR" altLang="en-US" sz="3200" b="1" dirty="0" smtClean="0"/>
              <a:t>로그인</a:t>
            </a:r>
            <a:endParaRPr lang="ko-KR" altLang="en-US" b="1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 l="19370" t="13781" r="24733" b="21251"/>
          <a:stretch>
            <a:fillRect/>
          </a:stretch>
        </p:blipFill>
        <p:spPr bwMode="auto">
          <a:xfrm>
            <a:off x="467544" y="1052736"/>
            <a:ext cx="8280920" cy="5411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Server thread </a:t>
            </a:r>
            <a:endParaRPr lang="ko-KR" altLang="en-US" b="1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 l="18536" t="13407" r="22247" b="24578"/>
          <a:stretch>
            <a:fillRect/>
          </a:stretch>
        </p:blipFill>
        <p:spPr bwMode="auto">
          <a:xfrm>
            <a:off x="467544" y="980728"/>
            <a:ext cx="868325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Server thread </a:t>
            </a:r>
            <a:endParaRPr lang="ko-KR" altLang="en-US" b="1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 l="20750" t="14524" r="22800" b="21626"/>
          <a:stretch>
            <a:fillRect/>
          </a:stretch>
        </p:blipFill>
        <p:spPr bwMode="auto">
          <a:xfrm>
            <a:off x="467543" y="980728"/>
            <a:ext cx="8492443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Server thread </a:t>
            </a:r>
            <a:endParaRPr lang="ko-KR" altLang="en-US" b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 l="25731" t="14391" r="23907" b="21625"/>
          <a:stretch>
            <a:fillRect/>
          </a:stretch>
        </p:blipFill>
        <p:spPr bwMode="auto">
          <a:xfrm>
            <a:off x="539552" y="980728"/>
            <a:ext cx="7992888" cy="5709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Server thread </a:t>
            </a:r>
            <a:endParaRPr lang="ko-KR" altLang="en-US" b="1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 l="21857" t="13407" r="27227" b="20641"/>
          <a:stretch>
            <a:fillRect/>
          </a:stretch>
        </p:blipFill>
        <p:spPr bwMode="auto">
          <a:xfrm>
            <a:off x="395536" y="980727"/>
            <a:ext cx="7704856" cy="5611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Server thread </a:t>
            </a:r>
            <a:endParaRPr lang="ko-KR" altLang="en-US" b="1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 l="17983" t="13407" r="36082" b="19657"/>
          <a:stretch>
            <a:fillRect/>
          </a:stretch>
        </p:blipFill>
        <p:spPr bwMode="auto">
          <a:xfrm>
            <a:off x="395536" y="908719"/>
            <a:ext cx="6912768" cy="5663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1" dirty="0" smtClean="0"/>
              <a:t>실행결과 </a:t>
            </a:r>
            <a:r>
              <a:rPr lang="en-US" altLang="ko-KR" sz="3600" b="1" dirty="0" smtClean="0"/>
              <a:t>-</a:t>
            </a:r>
            <a:r>
              <a:rPr lang="ko-KR" altLang="en-US" sz="3600" b="1" dirty="0" smtClean="0"/>
              <a:t> </a:t>
            </a:r>
            <a:r>
              <a:rPr lang="en-US" altLang="ko-KR" sz="3600" b="1" dirty="0" smtClean="0"/>
              <a:t>Client</a:t>
            </a:r>
            <a:endParaRPr lang="ko-KR" altLang="en-US" sz="36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31265" r="39956" b="29736"/>
          <a:stretch>
            <a:fillRect/>
          </a:stretch>
        </p:blipFill>
        <p:spPr bwMode="auto">
          <a:xfrm>
            <a:off x="611560" y="980728"/>
            <a:ext cx="3960440" cy="543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l="31183" t="47047" r="42805" b="7672"/>
          <a:stretch>
            <a:fillRect/>
          </a:stretch>
        </p:blipFill>
        <p:spPr bwMode="auto">
          <a:xfrm>
            <a:off x="4644007" y="980728"/>
            <a:ext cx="3972963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1" dirty="0" smtClean="0"/>
              <a:t>실행결과 </a:t>
            </a:r>
            <a:r>
              <a:rPr lang="en-US" altLang="ko-KR" sz="3600" b="1" dirty="0" smtClean="0"/>
              <a:t>-</a:t>
            </a:r>
            <a:r>
              <a:rPr lang="ko-KR" altLang="en-US" sz="3600" b="1" dirty="0" smtClean="0"/>
              <a:t> </a:t>
            </a:r>
            <a:r>
              <a:rPr lang="en-US" altLang="ko-KR" sz="3600" b="1" dirty="0" smtClean="0"/>
              <a:t>Server</a:t>
            </a:r>
            <a:endParaRPr lang="ko-KR" altLang="en-US" sz="36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16322" t="68531" r="22800" b="11782"/>
          <a:stretch>
            <a:fillRect/>
          </a:stretch>
        </p:blipFill>
        <p:spPr bwMode="auto">
          <a:xfrm>
            <a:off x="251520" y="1268760"/>
            <a:ext cx="8892480" cy="161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 smtClean="0"/>
              <a:t>DB</a:t>
            </a:r>
            <a:endParaRPr lang="ko-KR" altLang="en-US" b="1" dirty="0"/>
          </a:p>
        </p:txBody>
      </p:sp>
      <p:pic>
        <p:nvPicPr>
          <p:cNvPr id="4097" name="_x166389776" descr="EMB00001a586c7c"/>
          <p:cNvPicPr>
            <a:picLocks noChangeAspect="1" noChangeArrowheads="1"/>
          </p:cNvPicPr>
          <p:nvPr/>
        </p:nvPicPr>
        <p:blipFill>
          <a:blip r:embed="rId3" cstate="print"/>
          <a:srcRect t="19301" r="82986" b="11284"/>
          <a:stretch>
            <a:fillRect/>
          </a:stretch>
        </p:blipFill>
        <p:spPr bwMode="auto">
          <a:xfrm>
            <a:off x="179512" y="1076294"/>
            <a:ext cx="2520280" cy="5377042"/>
          </a:xfrm>
          <a:prstGeom prst="rect">
            <a:avLst/>
          </a:prstGeom>
          <a:noFill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 l="10788" t="69515" r="42724" b="20641"/>
          <a:stretch>
            <a:fillRect/>
          </a:stretch>
        </p:blipFill>
        <p:spPr bwMode="auto">
          <a:xfrm>
            <a:off x="2843807" y="1412776"/>
            <a:ext cx="6300193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 l="57004" t="69890" r="2596" b="20266"/>
          <a:stretch>
            <a:fillRect/>
          </a:stretch>
        </p:blipFill>
        <p:spPr bwMode="auto">
          <a:xfrm>
            <a:off x="2843807" y="2348880"/>
            <a:ext cx="6307901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 l="19561" t="69687" r="29523" b="20469"/>
          <a:stretch>
            <a:fillRect/>
          </a:stretch>
        </p:blipFill>
        <p:spPr bwMode="auto">
          <a:xfrm>
            <a:off x="2519264" y="4653136"/>
            <a:ext cx="6624736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제목 1"/>
          <p:cNvSpPr txBox="1">
            <a:spLocks/>
          </p:cNvSpPr>
          <p:nvPr/>
        </p:nvSpPr>
        <p:spPr bwMode="gray">
          <a:xfrm>
            <a:off x="4860032" y="404664"/>
            <a:ext cx="20882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 smtClean="0">
                <a:latin typeface="+mj-lt"/>
                <a:ea typeface="+mj-ea"/>
                <a:cs typeface="+mj-cs"/>
              </a:rPr>
              <a:t>-</a:t>
            </a:r>
            <a:r>
              <a:rPr lang="ko-KR" altLang="en-US" sz="2400" b="1" dirty="0" smtClean="0">
                <a:latin typeface="+mj-lt"/>
                <a:ea typeface="+mj-ea"/>
                <a:cs typeface="+mj-cs"/>
              </a:rPr>
              <a:t>신도 테이블</a:t>
            </a:r>
            <a:r>
              <a:rPr lang="en-US" altLang="ko-KR" sz="2400" b="1" dirty="0" smtClean="0">
                <a:latin typeface="+mj-lt"/>
                <a:ea typeface="+mj-ea"/>
                <a:cs typeface="+mj-cs"/>
              </a:rPr>
              <a:t>-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 bwMode="gray">
          <a:xfrm>
            <a:off x="4860032" y="3573016"/>
            <a:ext cx="20882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 smtClean="0">
                <a:latin typeface="+mj-lt"/>
                <a:ea typeface="+mj-ea"/>
                <a:cs typeface="+mj-cs"/>
              </a:rPr>
              <a:t>-</a:t>
            </a:r>
            <a:r>
              <a:rPr lang="ko-KR" altLang="en-US" sz="2400" b="1" dirty="0" smtClean="0">
                <a:latin typeface="+mj-lt"/>
                <a:ea typeface="+mj-ea"/>
                <a:cs typeface="+mj-cs"/>
              </a:rPr>
              <a:t>지</a:t>
            </a:r>
            <a:r>
              <a:rPr lang="ko-KR" altLang="en-US" sz="2400" b="1" dirty="0" smtClean="0">
                <a:latin typeface="+mj-lt"/>
                <a:ea typeface="+mj-ea"/>
                <a:cs typeface="+mj-cs"/>
              </a:rPr>
              <a:t>점</a:t>
            </a:r>
            <a:r>
              <a:rPr lang="ko-KR" altLang="en-US" sz="2400" b="1" dirty="0" smtClean="0">
                <a:latin typeface="+mj-lt"/>
                <a:ea typeface="+mj-ea"/>
                <a:cs typeface="+mj-cs"/>
              </a:rPr>
              <a:t> 테이블</a:t>
            </a:r>
            <a:r>
              <a:rPr lang="en-US" altLang="ko-KR" sz="2400" b="1" dirty="0" smtClean="0">
                <a:latin typeface="+mj-lt"/>
                <a:ea typeface="+mj-ea"/>
                <a:cs typeface="+mj-cs"/>
              </a:rPr>
              <a:t>-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dirty="0" smtClean="0"/>
              <a:t> </a:t>
            </a:r>
            <a:r>
              <a:rPr lang="en-US" altLang="ko-KR" sz="4000" b="1" dirty="0" smtClean="0"/>
              <a:t>Client </a:t>
            </a:r>
            <a:r>
              <a:rPr lang="en-US" altLang="ko-KR" sz="3200" b="1" dirty="0" smtClean="0"/>
              <a:t>–</a:t>
            </a:r>
            <a:r>
              <a:rPr lang="en-US" altLang="ko-KR" sz="4000" b="1" dirty="0" smtClean="0"/>
              <a:t> </a:t>
            </a:r>
            <a:r>
              <a:rPr lang="ko-KR" altLang="en-US" sz="3200" b="1" dirty="0" smtClean="0"/>
              <a:t>패키지와 멤버</a:t>
            </a:r>
            <a:endParaRPr lang="ko-KR" altLang="en-US" b="1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7228" t="13774" r="20070" b="21069"/>
          <a:stretch>
            <a:fillRect/>
          </a:stretch>
        </p:blipFill>
        <p:spPr bwMode="auto">
          <a:xfrm>
            <a:off x="467544" y="1268760"/>
            <a:ext cx="8496944" cy="4964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dirty="0" smtClean="0"/>
              <a:t> </a:t>
            </a:r>
            <a:r>
              <a:rPr lang="en-US" altLang="ko-KR" sz="4000" b="1" dirty="0" smtClean="0"/>
              <a:t>Client – main</a:t>
            </a:r>
            <a:r>
              <a:rPr lang="ko-KR" altLang="en-US" sz="3600" b="1" dirty="0" smtClean="0"/>
              <a:t>문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19643" t="16360" r="21278" b="23594"/>
          <a:stretch>
            <a:fillRect/>
          </a:stretch>
        </p:blipFill>
        <p:spPr bwMode="auto">
          <a:xfrm>
            <a:off x="575048" y="1268760"/>
            <a:ext cx="8568952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dirty="0" smtClean="0"/>
              <a:t> </a:t>
            </a:r>
            <a:r>
              <a:rPr lang="en-US" altLang="ko-KR" sz="4000" b="1" dirty="0" smtClean="0"/>
              <a:t>Client - Client</a:t>
            </a:r>
            <a:r>
              <a:rPr lang="en-US" altLang="ko-KR" sz="3600" b="1" dirty="0" smtClean="0"/>
              <a:t> </a:t>
            </a:r>
            <a:r>
              <a:rPr lang="ko-KR" altLang="en-US" sz="3600" b="1" dirty="0" err="1" smtClean="0"/>
              <a:t>생성자</a:t>
            </a:r>
            <a:endParaRPr lang="ko-KR" alt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19643" t="14391" r="16712" b="22610"/>
          <a:stretch>
            <a:fillRect/>
          </a:stretch>
        </p:blipFill>
        <p:spPr bwMode="auto">
          <a:xfrm>
            <a:off x="395535" y="1052736"/>
            <a:ext cx="8748465" cy="4868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dirty="0" smtClean="0"/>
              <a:t> </a:t>
            </a:r>
            <a:r>
              <a:rPr lang="en-US" altLang="ko-KR" sz="4000" b="1" dirty="0" smtClean="0"/>
              <a:t>Client - </a:t>
            </a:r>
            <a:r>
              <a:rPr lang="ko-KR" altLang="en-US" sz="3600" b="1" dirty="0" smtClean="0"/>
              <a:t>로그인</a:t>
            </a:r>
            <a:endParaRPr lang="ko-KR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21857" t="13407" r="20586" b="22610"/>
          <a:stretch>
            <a:fillRect/>
          </a:stretch>
        </p:blipFill>
        <p:spPr bwMode="auto">
          <a:xfrm>
            <a:off x="539552" y="980728"/>
            <a:ext cx="8604448" cy="5377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dirty="0" smtClean="0"/>
              <a:t> </a:t>
            </a:r>
            <a:r>
              <a:rPr lang="en-US" altLang="ko-KR" sz="4000" b="1" dirty="0" smtClean="0"/>
              <a:t>Client - </a:t>
            </a:r>
            <a:r>
              <a:rPr lang="ko-KR" altLang="en-US" sz="4000" b="1" dirty="0" smtClean="0"/>
              <a:t>로그인</a:t>
            </a:r>
            <a:r>
              <a:rPr lang="en-US" altLang="ko-KR" sz="4000" b="1" dirty="0" smtClean="0"/>
              <a:t> 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19643" t="14391" r="20586" b="25272"/>
          <a:stretch>
            <a:fillRect/>
          </a:stretch>
        </p:blipFill>
        <p:spPr bwMode="auto">
          <a:xfrm>
            <a:off x="539551" y="1052736"/>
            <a:ext cx="8627459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dirty="0" smtClean="0"/>
              <a:t> </a:t>
            </a:r>
            <a:r>
              <a:rPr lang="en-US" altLang="ko-KR" sz="4000" b="1" dirty="0" smtClean="0"/>
              <a:t>Client - </a:t>
            </a:r>
            <a:r>
              <a:rPr lang="ko-KR" altLang="en-US" sz="3600" b="1" dirty="0" smtClean="0"/>
              <a:t>헌금하기</a:t>
            </a:r>
            <a:endParaRPr lang="ko-KR" altLang="en-US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19643" t="13407" r="24460" b="20641"/>
          <a:stretch>
            <a:fillRect/>
          </a:stretch>
        </p:blipFill>
        <p:spPr bwMode="auto">
          <a:xfrm>
            <a:off x="539552" y="980728"/>
            <a:ext cx="8352928" cy="554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033" t="43922" r="19479" b="32453"/>
          <a:stretch>
            <a:fillRect/>
          </a:stretch>
        </p:blipFill>
        <p:spPr bwMode="auto">
          <a:xfrm>
            <a:off x="0" y="0"/>
            <a:ext cx="9144000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7148264" cy="1143000"/>
          </a:xfrm>
        </p:spPr>
        <p:txBody>
          <a:bodyPr/>
          <a:lstStyle/>
          <a:p>
            <a:pPr algn="l"/>
            <a:r>
              <a:rPr lang="en-US" altLang="ko-KR" dirty="0" smtClean="0"/>
              <a:t> </a:t>
            </a:r>
            <a:r>
              <a:rPr lang="en-US" altLang="ko-KR" sz="4000" b="1" dirty="0" smtClean="0"/>
              <a:t>Client</a:t>
            </a:r>
            <a:r>
              <a:rPr lang="en-US" altLang="ko-KR" sz="4800" b="1" dirty="0" smtClean="0"/>
              <a:t> </a:t>
            </a:r>
            <a:r>
              <a:rPr lang="en-US" altLang="ko-KR" sz="4000" b="1" dirty="0" smtClean="0"/>
              <a:t>- </a:t>
            </a:r>
            <a:r>
              <a:rPr lang="ko-KR" altLang="en-US" sz="3600" b="1" dirty="0" smtClean="0"/>
              <a:t>헌금하기</a:t>
            </a:r>
            <a:endParaRPr lang="ko-KR" altLang="en-US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l="21857" t="14391" r="21693" b="22610"/>
          <a:stretch>
            <a:fillRect/>
          </a:stretch>
        </p:blipFill>
        <p:spPr bwMode="auto">
          <a:xfrm>
            <a:off x="539552" y="1124743"/>
            <a:ext cx="8352928" cy="5241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1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51</TotalTime>
  <Words>118</Words>
  <Application>Microsoft Office PowerPoint</Application>
  <PresentationFormat>화면 슬라이드 쇼(4:3)</PresentationFormat>
  <Paragraphs>36</Paragraphs>
  <Slides>28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테마1</vt:lpstr>
      <vt:lpstr>1차 버전 코드 발표 </vt:lpstr>
      <vt:lpstr> 개요</vt:lpstr>
      <vt:lpstr> Client – 패키지와 멤버</vt:lpstr>
      <vt:lpstr> Client – main문</vt:lpstr>
      <vt:lpstr> Client - Client 생성자</vt:lpstr>
      <vt:lpstr> Client - 로그인</vt:lpstr>
      <vt:lpstr> Client - 로그인 </vt:lpstr>
      <vt:lpstr> Client - 헌금하기</vt:lpstr>
      <vt:lpstr> Client - 헌금하기</vt:lpstr>
      <vt:lpstr> Client - 헌금하기</vt:lpstr>
      <vt:lpstr> Client -출력 부</vt:lpstr>
      <vt:lpstr>Server</vt:lpstr>
      <vt:lpstr>Server</vt:lpstr>
      <vt:lpstr>JDBC - 패키지와 멤버</vt:lpstr>
      <vt:lpstr>JDBC – mysql접속 </vt:lpstr>
      <vt:lpstr>JDBC - 로그인 헌금</vt:lpstr>
      <vt:lpstr>JDBC - 무기명 헌금</vt:lpstr>
      <vt:lpstr>JDBC - 개인헌금내역조회</vt:lpstr>
      <vt:lpstr>JDBC - 전체헌금내역조회</vt:lpstr>
      <vt:lpstr>JDBC - 로그인</vt:lpstr>
      <vt:lpstr>Server thread </vt:lpstr>
      <vt:lpstr>Server thread </vt:lpstr>
      <vt:lpstr>Server thread </vt:lpstr>
      <vt:lpstr>Server thread </vt:lpstr>
      <vt:lpstr>Server thread </vt:lpstr>
      <vt:lpstr>실행결과 - Client</vt:lpstr>
      <vt:lpstr>실행결과 - Server</vt:lpstr>
      <vt:lpstr>DB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1차 버전 코드 발표</dc:title>
  <dc:creator>junseo Lee</dc:creator>
  <cp:lastModifiedBy>junseo Lee</cp:lastModifiedBy>
  <cp:revision>8</cp:revision>
  <dcterms:created xsi:type="dcterms:W3CDTF">2013-10-10T12:56:40Z</dcterms:created>
  <dcterms:modified xsi:type="dcterms:W3CDTF">2013-10-10T13:55:50Z</dcterms:modified>
</cp:coreProperties>
</file>